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3"/>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4" r:id="rId35"/>
    <p:sldId id="302" r:id="rId36"/>
    <p:sldId id="316" r:id="rId37"/>
    <p:sldId id="318" r:id="rId38"/>
    <p:sldId id="317" r:id="rId39"/>
    <p:sldId id="284" r:id="rId40"/>
    <p:sldId id="319" r:id="rId41"/>
    <p:sldId id="303" r:id="rId42"/>
    <p:sldId id="348" r:id="rId43"/>
    <p:sldId id="350" r:id="rId44"/>
    <p:sldId id="351" r:id="rId45"/>
    <p:sldId id="352" r:id="rId46"/>
    <p:sldId id="353" r:id="rId47"/>
    <p:sldId id="354" r:id="rId48"/>
    <p:sldId id="355" r:id="rId49"/>
    <p:sldId id="263" r:id="rId50"/>
    <p:sldId id="329" r:id="rId51"/>
    <p:sldId id="342" r:id="rId52"/>
    <p:sldId id="334"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23"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30940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39976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31313</TotalTime>
  <Words>3082</Words>
  <Application>Microsoft Macintosh PowerPoint</Application>
  <PresentationFormat>Widescreen</PresentationFormat>
  <Paragraphs>348</Paragraphs>
  <Slides>71</Slides>
  <Notes>52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312</cp:revision>
  <cp:lastPrinted>2023-11-08T08:27:08Z</cp:lastPrinted>
  <dcterms:created xsi:type="dcterms:W3CDTF">2023-09-18T08:47:09Z</dcterms:created>
  <dcterms:modified xsi:type="dcterms:W3CDTF">2023-11-08T13:17:07Z</dcterms:modified>
</cp:coreProperties>
</file>